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18237</TotalTime>
  <Words>1339</Words>
  <Application>Microsoft Office PowerPoint</Application>
  <PresentationFormat>Widescreen</PresentationFormat>
  <Paragraphs>179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765</cp:revision>
  <dcterms:created xsi:type="dcterms:W3CDTF">2018-02-28T08:20:25Z</dcterms:created>
  <dcterms:modified xsi:type="dcterms:W3CDTF">2022-06-07T18:06:54Z</dcterms:modified>
</cp:coreProperties>
</file>